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2863175" cy="42067163"/>
  <p:notesSz cx="6858000" cy="9144000"/>
  <p:defaultTextStyle>
    <a:defPPr>
      <a:defRPr lang="en-US"/>
    </a:defPPr>
    <a:lvl1pPr marL="0" algn="l" defTabSz="3710269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55135" algn="l" defTabSz="3710269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710269" algn="l" defTabSz="3710269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65404" algn="l" defTabSz="3710269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420539" algn="l" defTabSz="3710269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75674" algn="l" defTabSz="3710269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130808" algn="l" defTabSz="3710269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85943" algn="l" defTabSz="3710269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841078" algn="l" defTabSz="3710269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26" y="-62"/>
      </p:cViewPr>
      <p:guideLst>
        <p:guide orient="horz" pos="13250"/>
        <p:guide pos="720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738" y="13068095"/>
            <a:ext cx="19433699" cy="901717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476" y="23838059"/>
            <a:ext cx="16004223" cy="1075049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5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10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6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20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75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3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41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99E6-FA0E-449D-9D46-11CAE12235F5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1B6C-DE6A-46AF-8E5D-8C46F068C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99E6-FA0E-449D-9D46-11CAE12235F5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1B6C-DE6A-46AF-8E5D-8C46F068C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431850" y="2249429"/>
            <a:ext cx="3858162" cy="478513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371" y="2249429"/>
            <a:ext cx="11193431" cy="4785139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99E6-FA0E-449D-9D46-11CAE12235F5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1B6C-DE6A-46AF-8E5D-8C46F068C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99E6-FA0E-449D-9D46-11CAE12235F5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1B6C-DE6A-46AF-8E5D-8C46F068C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4" y="27032049"/>
            <a:ext cx="19433699" cy="8355006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6034" y="17829864"/>
            <a:ext cx="19433699" cy="9202187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5135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10269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6540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2053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7567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30808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85943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41078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99E6-FA0E-449D-9D46-11CAE12235F5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1B6C-DE6A-46AF-8E5D-8C46F068C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371" y="13087564"/>
            <a:ext cx="7525795" cy="37013265"/>
          </a:xfrm>
        </p:spPr>
        <p:txBody>
          <a:bodyPr/>
          <a:lstStyle>
            <a:lvl1pPr>
              <a:defRPr sz="114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64219" y="13087564"/>
            <a:ext cx="7525795" cy="37013265"/>
          </a:xfrm>
        </p:spPr>
        <p:txBody>
          <a:bodyPr/>
          <a:lstStyle>
            <a:lvl1pPr>
              <a:defRPr sz="114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99E6-FA0E-449D-9D46-11CAE12235F5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1B6C-DE6A-46AF-8E5D-8C46F068C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159" y="1684637"/>
            <a:ext cx="20576858" cy="701119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160" y="9416424"/>
            <a:ext cx="10101873" cy="3924318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5135" indent="0">
              <a:buNone/>
              <a:defRPr sz="8100" b="1"/>
            </a:lvl2pPr>
            <a:lvl3pPr marL="3710269" indent="0">
              <a:buNone/>
              <a:defRPr sz="7300" b="1"/>
            </a:lvl3pPr>
            <a:lvl4pPr marL="5565404" indent="0">
              <a:buNone/>
              <a:defRPr sz="6500" b="1"/>
            </a:lvl4pPr>
            <a:lvl5pPr marL="7420539" indent="0">
              <a:buNone/>
              <a:defRPr sz="6500" b="1"/>
            </a:lvl5pPr>
            <a:lvl6pPr marL="9275674" indent="0">
              <a:buNone/>
              <a:defRPr sz="6500" b="1"/>
            </a:lvl6pPr>
            <a:lvl7pPr marL="11130808" indent="0">
              <a:buNone/>
              <a:defRPr sz="6500" b="1"/>
            </a:lvl7pPr>
            <a:lvl8pPr marL="12985943" indent="0">
              <a:buNone/>
              <a:defRPr sz="6500" b="1"/>
            </a:lvl8pPr>
            <a:lvl9pPr marL="14841078" indent="0">
              <a:buNone/>
              <a:defRPr sz="6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160" y="13340742"/>
            <a:ext cx="10101873" cy="24237311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614178" y="9416424"/>
            <a:ext cx="10105840" cy="3924318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5135" indent="0">
              <a:buNone/>
              <a:defRPr sz="8100" b="1"/>
            </a:lvl2pPr>
            <a:lvl3pPr marL="3710269" indent="0">
              <a:buNone/>
              <a:defRPr sz="7300" b="1"/>
            </a:lvl3pPr>
            <a:lvl4pPr marL="5565404" indent="0">
              <a:buNone/>
              <a:defRPr sz="6500" b="1"/>
            </a:lvl4pPr>
            <a:lvl5pPr marL="7420539" indent="0">
              <a:buNone/>
              <a:defRPr sz="6500" b="1"/>
            </a:lvl5pPr>
            <a:lvl6pPr marL="9275674" indent="0">
              <a:buNone/>
              <a:defRPr sz="6500" b="1"/>
            </a:lvl6pPr>
            <a:lvl7pPr marL="11130808" indent="0">
              <a:buNone/>
              <a:defRPr sz="6500" b="1"/>
            </a:lvl7pPr>
            <a:lvl8pPr marL="12985943" indent="0">
              <a:buNone/>
              <a:defRPr sz="6500" b="1"/>
            </a:lvl8pPr>
            <a:lvl9pPr marL="14841078" indent="0">
              <a:buNone/>
              <a:defRPr sz="6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614178" y="13340742"/>
            <a:ext cx="10105840" cy="24237311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99E6-FA0E-449D-9D46-11CAE12235F5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1B6C-DE6A-46AF-8E5D-8C46F068C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99E6-FA0E-449D-9D46-11CAE12235F5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1B6C-DE6A-46AF-8E5D-8C46F068C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99E6-FA0E-449D-9D46-11CAE12235F5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1B6C-DE6A-46AF-8E5D-8C46F068C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160" y="1674898"/>
            <a:ext cx="7521828" cy="7128047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8866" y="1674900"/>
            <a:ext cx="12781152" cy="35903160"/>
          </a:xfrm>
        </p:spPr>
        <p:txBody>
          <a:bodyPr/>
          <a:lstStyle>
            <a:lvl1pPr>
              <a:defRPr sz="13000"/>
            </a:lvl1pPr>
            <a:lvl2pPr>
              <a:defRPr sz="114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160" y="8802947"/>
            <a:ext cx="7521828" cy="28775113"/>
          </a:xfrm>
        </p:spPr>
        <p:txBody>
          <a:bodyPr/>
          <a:lstStyle>
            <a:lvl1pPr marL="0" indent="0">
              <a:buNone/>
              <a:defRPr sz="5700"/>
            </a:lvl1pPr>
            <a:lvl2pPr marL="1855135" indent="0">
              <a:buNone/>
              <a:defRPr sz="4900"/>
            </a:lvl2pPr>
            <a:lvl3pPr marL="3710269" indent="0">
              <a:buNone/>
              <a:defRPr sz="4100"/>
            </a:lvl3pPr>
            <a:lvl4pPr marL="5565404" indent="0">
              <a:buNone/>
              <a:defRPr sz="3700"/>
            </a:lvl4pPr>
            <a:lvl5pPr marL="7420539" indent="0">
              <a:buNone/>
              <a:defRPr sz="3700"/>
            </a:lvl5pPr>
            <a:lvl6pPr marL="9275674" indent="0">
              <a:buNone/>
              <a:defRPr sz="3700"/>
            </a:lvl6pPr>
            <a:lvl7pPr marL="11130808" indent="0">
              <a:buNone/>
              <a:defRPr sz="3700"/>
            </a:lvl7pPr>
            <a:lvl8pPr marL="12985943" indent="0">
              <a:buNone/>
              <a:defRPr sz="3700"/>
            </a:lvl8pPr>
            <a:lvl9pPr marL="14841078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99E6-FA0E-449D-9D46-11CAE12235F5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1B6C-DE6A-46AF-8E5D-8C46F068C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1342" y="29447017"/>
            <a:ext cx="13717905" cy="3476388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1342" y="3758777"/>
            <a:ext cx="13717905" cy="25240298"/>
          </a:xfrm>
        </p:spPr>
        <p:txBody>
          <a:bodyPr/>
          <a:lstStyle>
            <a:lvl1pPr marL="0" indent="0">
              <a:buNone/>
              <a:defRPr sz="13000"/>
            </a:lvl1pPr>
            <a:lvl2pPr marL="1855135" indent="0">
              <a:buNone/>
              <a:defRPr sz="11400"/>
            </a:lvl2pPr>
            <a:lvl3pPr marL="3710269" indent="0">
              <a:buNone/>
              <a:defRPr sz="9700"/>
            </a:lvl3pPr>
            <a:lvl4pPr marL="5565404" indent="0">
              <a:buNone/>
              <a:defRPr sz="8100"/>
            </a:lvl4pPr>
            <a:lvl5pPr marL="7420539" indent="0">
              <a:buNone/>
              <a:defRPr sz="8100"/>
            </a:lvl5pPr>
            <a:lvl6pPr marL="9275674" indent="0">
              <a:buNone/>
              <a:defRPr sz="8100"/>
            </a:lvl6pPr>
            <a:lvl7pPr marL="11130808" indent="0">
              <a:buNone/>
              <a:defRPr sz="8100"/>
            </a:lvl7pPr>
            <a:lvl8pPr marL="12985943" indent="0">
              <a:buNone/>
              <a:defRPr sz="8100"/>
            </a:lvl8pPr>
            <a:lvl9pPr marL="14841078" indent="0">
              <a:buNone/>
              <a:defRPr sz="8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81342" y="32923405"/>
            <a:ext cx="13717905" cy="4937044"/>
          </a:xfrm>
        </p:spPr>
        <p:txBody>
          <a:bodyPr/>
          <a:lstStyle>
            <a:lvl1pPr marL="0" indent="0">
              <a:buNone/>
              <a:defRPr sz="5700"/>
            </a:lvl1pPr>
            <a:lvl2pPr marL="1855135" indent="0">
              <a:buNone/>
              <a:defRPr sz="4900"/>
            </a:lvl2pPr>
            <a:lvl3pPr marL="3710269" indent="0">
              <a:buNone/>
              <a:defRPr sz="4100"/>
            </a:lvl3pPr>
            <a:lvl4pPr marL="5565404" indent="0">
              <a:buNone/>
              <a:defRPr sz="3700"/>
            </a:lvl4pPr>
            <a:lvl5pPr marL="7420539" indent="0">
              <a:buNone/>
              <a:defRPr sz="3700"/>
            </a:lvl5pPr>
            <a:lvl6pPr marL="9275674" indent="0">
              <a:buNone/>
              <a:defRPr sz="3700"/>
            </a:lvl6pPr>
            <a:lvl7pPr marL="11130808" indent="0">
              <a:buNone/>
              <a:defRPr sz="3700"/>
            </a:lvl7pPr>
            <a:lvl8pPr marL="12985943" indent="0">
              <a:buNone/>
              <a:defRPr sz="3700"/>
            </a:lvl8pPr>
            <a:lvl9pPr marL="14841078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99E6-FA0E-449D-9D46-11CAE12235F5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1B6C-DE6A-46AF-8E5D-8C46F068CA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159" y="1684637"/>
            <a:ext cx="20576858" cy="7011194"/>
          </a:xfrm>
          <a:prstGeom prst="rect">
            <a:avLst/>
          </a:prstGeom>
        </p:spPr>
        <p:txBody>
          <a:bodyPr vert="horz" lIns="371027" tIns="185513" rIns="371027" bIns="18551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159" y="9815678"/>
            <a:ext cx="20576858" cy="27762382"/>
          </a:xfrm>
          <a:prstGeom prst="rect">
            <a:avLst/>
          </a:prstGeom>
        </p:spPr>
        <p:txBody>
          <a:bodyPr vert="horz" lIns="371027" tIns="185513" rIns="371027" bIns="18551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159" y="38990033"/>
            <a:ext cx="5334741" cy="2239685"/>
          </a:xfrm>
          <a:prstGeom prst="rect">
            <a:avLst/>
          </a:prstGeom>
        </p:spPr>
        <p:txBody>
          <a:bodyPr vert="horz" lIns="371027" tIns="185513" rIns="371027" bIns="185513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599E6-FA0E-449D-9D46-11CAE12235F5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11585" y="38990033"/>
            <a:ext cx="7240005" cy="2239685"/>
          </a:xfrm>
          <a:prstGeom prst="rect">
            <a:avLst/>
          </a:prstGeom>
        </p:spPr>
        <p:txBody>
          <a:bodyPr vert="horz" lIns="371027" tIns="185513" rIns="371027" bIns="185513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385275" y="38990033"/>
            <a:ext cx="5334741" cy="2239685"/>
          </a:xfrm>
          <a:prstGeom prst="rect">
            <a:avLst/>
          </a:prstGeom>
        </p:spPr>
        <p:txBody>
          <a:bodyPr vert="horz" lIns="371027" tIns="185513" rIns="371027" bIns="185513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B1B6C-DE6A-46AF-8E5D-8C46F068CA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10269" rtl="0" eaLnBrk="1" latinLnBrk="0" hangingPunct="1">
        <a:spcBef>
          <a:spcPct val="0"/>
        </a:spcBef>
        <a:buNone/>
        <a:defRPr sz="1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91351" indent="-1391351" algn="l" defTabSz="3710269" rtl="0" eaLnBrk="1" latinLnBrk="0" hangingPunct="1">
        <a:spcBef>
          <a:spcPct val="20000"/>
        </a:spcBef>
        <a:buFont typeface="Arial" pitchFamily="34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14594" indent="-1159459" algn="l" defTabSz="3710269" rtl="0" eaLnBrk="1" latinLnBrk="0" hangingPunct="1">
        <a:spcBef>
          <a:spcPct val="20000"/>
        </a:spcBef>
        <a:buFont typeface="Arial" pitchFamily="34" charset="0"/>
        <a:buChar char="–"/>
        <a:defRPr sz="11400" kern="1200">
          <a:solidFill>
            <a:schemeClr val="tx1"/>
          </a:solidFill>
          <a:latin typeface="+mn-lt"/>
          <a:ea typeface="+mn-ea"/>
          <a:cs typeface="+mn-cs"/>
        </a:defRPr>
      </a:lvl2pPr>
      <a:lvl3pPr marL="4637837" indent="-927567" algn="l" defTabSz="3710269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92972" indent="-927567" algn="l" defTabSz="3710269" rtl="0" eaLnBrk="1" latinLnBrk="0" hangingPunct="1">
        <a:spcBef>
          <a:spcPct val="20000"/>
        </a:spcBef>
        <a:buFont typeface="Arial" pitchFamily="34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48106" indent="-927567" algn="l" defTabSz="3710269" rtl="0" eaLnBrk="1" latinLnBrk="0" hangingPunct="1">
        <a:spcBef>
          <a:spcPct val="20000"/>
        </a:spcBef>
        <a:buFont typeface="Arial" pitchFamily="34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03241" indent="-927567" algn="l" defTabSz="3710269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58376" indent="-927567" algn="l" defTabSz="3710269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913510" indent="-927567" algn="l" defTabSz="3710269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68645" indent="-927567" algn="l" defTabSz="3710269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10269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5135" algn="l" defTabSz="3710269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10269" algn="l" defTabSz="3710269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65404" algn="l" defTabSz="3710269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20539" algn="l" defTabSz="3710269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75674" algn="l" defTabSz="3710269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30808" algn="l" defTabSz="3710269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85943" algn="l" defTabSz="3710269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41078" algn="l" defTabSz="3710269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22863175" cy="3304636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0E717C2-B181-4694-8914-DE8BAF521280}"/>
              </a:ext>
            </a:extLst>
          </p:cNvPr>
          <p:cNvSpPr txBox="1"/>
          <p:nvPr/>
        </p:nvSpPr>
        <p:spPr>
          <a:xfrm>
            <a:off x="0" y="3316957"/>
            <a:ext cx="22863175" cy="28623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Arial Narrow" panose="020B0606020202030204" pitchFamily="34" charset="0"/>
              </a:rPr>
              <a:t>Conference Registration No : </a:t>
            </a:r>
          </a:p>
          <a:p>
            <a:r>
              <a:rPr lang="en-US" sz="4000" b="1" dirty="0" smtClean="0">
                <a:latin typeface="Arial Narrow" panose="020B0606020202030204" pitchFamily="34" charset="0"/>
              </a:rPr>
              <a:t>E-Poster </a:t>
            </a:r>
            <a:r>
              <a:rPr lang="en-US" sz="4000" b="1" dirty="0">
                <a:latin typeface="Arial Narrow" panose="020B0606020202030204" pitchFamily="34" charset="0"/>
              </a:rPr>
              <a:t>Title </a:t>
            </a:r>
            <a:r>
              <a:rPr lang="en-US" sz="4000" b="1" dirty="0" smtClean="0">
                <a:latin typeface="Arial Narrow" panose="020B0606020202030204" pitchFamily="34" charset="0"/>
              </a:rPr>
              <a:t>:</a:t>
            </a:r>
            <a:endParaRPr lang="en-US" sz="400" dirty="0">
              <a:latin typeface="Arial Narrow" panose="020B0606020202030204" pitchFamily="34" charset="0"/>
            </a:endParaRPr>
          </a:p>
          <a:p>
            <a:r>
              <a:rPr lang="en-US" sz="4000" b="1" dirty="0">
                <a:latin typeface="Arial Narrow" panose="020B0606020202030204" pitchFamily="34" charset="0"/>
              </a:rPr>
              <a:t>Presenting Author’s Name :  </a:t>
            </a:r>
            <a:endParaRPr lang="en-US" sz="500" b="1" dirty="0">
              <a:latin typeface="Arial Narrow" panose="020B0606020202030204" pitchFamily="34" charset="0"/>
            </a:endParaRPr>
          </a:p>
          <a:p>
            <a:r>
              <a:rPr lang="en-US" sz="4000" b="1" dirty="0">
                <a:latin typeface="Arial Narrow" panose="020B0606020202030204" pitchFamily="34" charset="0"/>
              </a:rPr>
              <a:t>Coauthors </a:t>
            </a:r>
            <a:r>
              <a:rPr lang="en-US" sz="4000" b="1" dirty="0" smtClean="0">
                <a:latin typeface="Arial Narrow" panose="020B0606020202030204" pitchFamily="34" charset="0"/>
              </a:rPr>
              <a:t>: </a:t>
            </a:r>
            <a:r>
              <a:rPr lang="en-US" sz="6000" dirty="0">
                <a:latin typeface="Arial Narrow" panose="020B0606020202030204" pitchFamily="34" charset="0"/>
              </a:rPr>
              <a:t>					</a:t>
            </a:r>
            <a:r>
              <a:rPr lang="en-US" sz="6000" b="1" dirty="0">
                <a:latin typeface="Arial Narrow" panose="020B0606020202030204" pitchFamily="34" charset="0"/>
              </a:rPr>
              <a:t>	</a:t>
            </a:r>
            <a:endParaRPr lang="en-IN" sz="1050" b="1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2024-10-11T08:52:14Z</dcterms:created>
  <dcterms:modified xsi:type="dcterms:W3CDTF">2024-10-11T09:02:00Z</dcterms:modified>
</cp:coreProperties>
</file>